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03" r:id="rId1"/>
  </p:sldMasterIdLst>
  <p:notesMasterIdLst>
    <p:notesMasterId r:id="rId10"/>
  </p:notesMasterIdLst>
  <p:sldIdLst>
    <p:sldId id="512" r:id="rId2"/>
    <p:sldId id="513" r:id="rId3"/>
    <p:sldId id="514" r:id="rId4"/>
    <p:sldId id="515" r:id="rId5"/>
    <p:sldId id="516" r:id="rId6"/>
    <p:sldId id="517" r:id="rId7"/>
    <p:sldId id="518" r:id="rId8"/>
    <p:sldId id="51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343" autoAdjust="0"/>
  </p:normalViewPr>
  <p:slideViewPr>
    <p:cSldViewPr>
      <p:cViewPr varScale="1">
        <p:scale>
          <a:sx n="114" d="100"/>
          <a:sy n="114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8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6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B2843B5-ECD0-4378-8FE4-24EF99FEBA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67564E-DE54-4EBA-9ACC-7B5BB0EFAD7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4ADA26E-B533-47E7-8B20-D38A5A6767AD}" type="datetimeFigureOut">
              <a:rPr lang="en-US"/>
              <a:pPr>
                <a:defRPr/>
              </a:pPr>
              <a:t>7/16/2018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8E708B-9DAA-47FA-913B-C8E5553794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8985EDF5-5F9F-4536-8ABD-D25C031AD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A33AD5-7D61-4125-9F04-C5C99F68EF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713E28-2BAF-4009-800C-9F0D32956E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0E8073-EB2B-4980-8627-AECD3F415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40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762000" y="11430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3124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510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44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476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6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666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50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43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01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87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982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22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449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ogel">
            <a:extLst>
              <a:ext uri="{FF2B5EF4-FFF2-40B4-BE49-F238E27FC236}">
                <a16:creationId xmlns:a16="http://schemas.microsoft.com/office/drawing/2014/main" xmlns="" id="{D2BF3803-26B8-407A-B0A7-27FB17EF3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381750"/>
            <a:ext cx="5810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3">
            <a:extLst>
              <a:ext uri="{FF2B5EF4-FFF2-40B4-BE49-F238E27FC236}">
                <a16:creationId xmlns:a16="http://schemas.microsoft.com/office/drawing/2014/main" xmlns="" id="{28890BE1-D35D-4084-9810-11F9A539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813" y="6375400"/>
            <a:ext cx="757237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800" b="1">
                <a:solidFill>
                  <a:srgbClr val="FFFFFF"/>
                </a:solidFill>
                <a:latin typeface="Arial" charset="0"/>
              </a:rPr>
              <a:t>ICEL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0" r:id="rId1"/>
    <p:sldLayoutId id="2147484848" r:id="rId2"/>
    <p:sldLayoutId id="2147484849" r:id="rId3"/>
    <p:sldLayoutId id="2147484850" r:id="rId4"/>
    <p:sldLayoutId id="2147484851" r:id="rId5"/>
    <p:sldLayoutId id="2147484852" r:id="rId6"/>
    <p:sldLayoutId id="2147484853" r:id="rId7"/>
    <p:sldLayoutId id="2147484854" r:id="rId8"/>
    <p:sldLayoutId id="2147484855" r:id="rId9"/>
    <p:sldLayoutId id="2147484856" r:id="rId10"/>
    <p:sldLayoutId id="2147484857" r:id="rId11"/>
    <p:sldLayoutId id="214748485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CC66"/>
        </a:buClr>
        <a:buFont typeface="Webdings" panose="05030102010509060703" pitchFamily="18" charset="2"/>
        <a:defRPr kumimoji="1" sz="28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CC66"/>
        </a:buClr>
        <a:buFont typeface="Webdings" panose="05030102010509060703" pitchFamily="18" charset="2"/>
        <a:defRPr kumimoji="1" sz="24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CC66"/>
        </a:buClr>
        <a:buFont typeface="Webdings" panose="05030102010509060703" pitchFamily="18" charset="2"/>
        <a:defRPr kumimoji="1" sz="2000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CC66"/>
        </a:buClr>
        <a:buFont typeface="Webdings" panose="05030102010509060703" pitchFamily="18" charset="2"/>
        <a:defRPr kumimoji="1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CC66"/>
        </a:buClr>
        <a:buFont typeface="Webdings" panose="05030102010509060703" pitchFamily="18" charset="2"/>
        <a:defRPr kumimoji="1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Font typeface="Webdings" pitchFamily="18" charset="2"/>
        <a:defRPr kumimoji="1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Font typeface="Webdings" pitchFamily="18" charset="2"/>
        <a:defRPr kumimoji="1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Font typeface="Webdings" pitchFamily="18" charset="2"/>
        <a:defRPr kumimoji="1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Font typeface="Webdings" pitchFamily="18" charset="2"/>
        <a:defRPr kumimoji="1">
          <a:solidFill>
            <a:srgbClr val="FFFFFF"/>
          </a:solidFill>
          <a:effectLst>
            <a:outerShdw blurRad="38100" dist="38100" dir="2700000" algn="tl">
              <a:srgbClr val="578963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12A63A-D566-43CC-BD17-798B7C051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52387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rPr>
              <a:t>COME AS YOU 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077714-9987-4ACF-9211-239D4F869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524000"/>
            <a:ext cx="9144000" cy="5080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COME OUT OF SADNESS from wherever you've been</a:t>
            </a:r>
          </a:p>
          <a:p>
            <a:r>
              <a:rPr lang="zh-CN" altLang="en-US">
                <a:ea typeface="宋体" panose="02010600030101010101" pitchFamily="2" charset="-122"/>
              </a:rPr>
              <a:t>无论你曾在哪里，现在不要再悲伤</a:t>
            </a:r>
            <a:endParaRPr lang="en-GB" altLang="en-US"/>
          </a:p>
          <a:p>
            <a:r>
              <a:rPr lang="en-GB" altLang="en-US"/>
              <a:t>Come, brokenhearted let rescue begin</a:t>
            </a:r>
          </a:p>
          <a:p>
            <a:r>
              <a:rPr lang="zh-CN" altLang="en-US">
                <a:ea typeface="宋体" panose="02010600030101010101" pitchFamily="2" charset="-122"/>
              </a:rPr>
              <a:t>伤心的人，来吧，救恩在这里开始</a:t>
            </a:r>
            <a:endParaRPr lang="en-GB" altLang="en-US"/>
          </a:p>
          <a:p>
            <a:r>
              <a:rPr lang="en-GB" altLang="en-US"/>
              <a:t>Come find your mercy, O sinner, come kneel</a:t>
            </a:r>
          </a:p>
          <a:p>
            <a:r>
              <a:rPr lang="zh-CN" altLang="en-US">
                <a:ea typeface="宋体" panose="02010600030101010101" pitchFamily="2" charset="-122"/>
              </a:rPr>
              <a:t>来这里寻求怜悯，罪人啊，跪在主前</a:t>
            </a:r>
            <a:endParaRPr lang="en-GB" altLang="en-US"/>
          </a:p>
          <a:p>
            <a:r>
              <a:rPr lang="en-GB" altLang="en-US"/>
              <a:t>Earth has no sorrow that</a:t>
            </a:r>
          </a:p>
          <a:p>
            <a:r>
              <a:rPr lang="zh-CN" altLang="en-US">
                <a:ea typeface="宋体" panose="02010600030101010101" pitchFamily="2" charset="-122"/>
              </a:rPr>
              <a:t>在地上没有天堂不能治愈的伤</a:t>
            </a:r>
            <a:endParaRPr lang="en-GB" altLang="en-US"/>
          </a:p>
          <a:p>
            <a:r>
              <a:rPr lang="en-GB" altLang="en-US"/>
              <a:t>Heaven can't heal</a:t>
            </a:r>
          </a:p>
          <a:p>
            <a:r>
              <a:rPr lang="en-GB" altLang="en-US"/>
              <a:t>Earth has no sorrow that Heaven can't heal</a:t>
            </a:r>
          </a:p>
          <a:p>
            <a:endParaRPr lang="en-GB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EAEFB3D-145F-4D20-AE75-B18E51978878}"/>
              </a:ext>
            </a:extLst>
          </p:cNvPr>
          <p:cNvSpPr/>
          <p:nvPr/>
        </p:nvSpPr>
        <p:spPr bwMode="auto">
          <a:xfrm>
            <a:off x="1295400" y="6518275"/>
            <a:ext cx="8229600" cy="3381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1600" b="1" dirty="0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rPr>
              <a:t>Ben Glover, David Crowder, Matt Maher</a:t>
            </a:r>
            <a:endParaRPr lang="en-GB" sz="1600" b="1" dirty="0">
              <a:solidFill>
                <a:srgbClr val="FFFFFF"/>
              </a:solidFill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B7EF86-0F24-40D4-99CE-6E338C838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8229600" cy="5588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Lay down your burdens</a:t>
            </a:r>
          </a:p>
          <a:p>
            <a:r>
              <a:rPr lang="zh-CN" altLang="en-US">
                <a:ea typeface="宋体" panose="02010600030101010101" pitchFamily="2" charset="-122"/>
              </a:rPr>
              <a:t>（所以）放下你的重担</a:t>
            </a:r>
            <a:endParaRPr lang="en-GB" altLang="en-US"/>
          </a:p>
          <a:p>
            <a:r>
              <a:rPr lang="en-GB" altLang="en-US"/>
              <a:t>Lay down your shame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放下你的羞愧</a:t>
            </a:r>
            <a:endParaRPr lang="en-GB" altLang="en-US"/>
          </a:p>
          <a:p>
            <a:r>
              <a:rPr lang="en-GB" altLang="en-US"/>
              <a:t>All who are broken</a:t>
            </a:r>
            <a:r>
              <a:rPr lang="zh-CN" altLang="en-US">
                <a:ea typeface="宋体" panose="02010600030101010101" pitchFamily="2" charset="-122"/>
              </a:rPr>
              <a:t>， </a:t>
            </a:r>
            <a:r>
              <a:rPr lang="en-GB" altLang="en-US"/>
              <a:t>Lift up your face</a:t>
            </a:r>
          </a:p>
          <a:p>
            <a:r>
              <a:rPr lang="zh-CN" altLang="en-US">
                <a:ea typeface="宋体" panose="02010600030101010101" pitchFamily="2" charset="-122"/>
              </a:rPr>
              <a:t>所有破碎的人啊，抬起头来</a:t>
            </a:r>
            <a:endParaRPr lang="en-GB" altLang="en-US"/>
          </a:p>
          <a:p>
            <a:r>
              <a:rPr lang="en-GB" altLang="en-US"/>
              <a:t>O wanderer, come home</a:t>
            </a:r>
            <a:r>
              <a:rPr lang="zh-CN" altLang="en-US">
                <a:ea typeface="宋体" panose="02010600030101010101" pitchFamily="2" charset="-122"/>
              </a:rPr>
              <a:t>，</a:t>
            </a:r>
            <a:r>
              <a:rPr lang="en-GB" altLang="en-US"/>
              <a:t>You're not too far</a:t>
            </a:r>
          </a:p>
          <a:p>
            <a:r>
              <a:rPr lang="zh-CN" altLang="en-US">
                <a:ea typeface="宋体" panose="02010600030101010101" pitchFamily="2" charset="-122"/>
              </a:rPr>
              <a:t>流浪的人啊，回家吧，你离家不远</a:t>
            </a:r>
            <a:endParaRPr lang="en-GB" altLang="en-US"/>
          </a:p>
          <a:p>
            <a:r>
              <a:rPr lang="en-GB" altLang="en-US"/>
              <a:t>So lay down your hurt, lay down your heart</a:t>
            </a:r>
          </a:p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放下你的伤痛，释放你的心，就这样来到神面前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0DF695-9F64-42D7-AE9B-515B94527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8229600" cy="5588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There‘s </a:t>
            </a:r>
            <a:r>
              <a:rPr lang="en-US" altLang="en-US"/>
              <a:t>a </a:t>
            </a:r>
            <a:r>
              <a:rPr lang="en-GB" altLang="en-US"/>
              <a:t>hope for the hopeless</a:t>
            </a:r>
          </a:p>
          <a:p>
            <a:r>
              <a:rPr lang="zh-CN" altLang="en-US">
                <a:ea typeface="宋体" panose="02010600030101010101" pitchFamily="2" charset="-122"/>
              </a:rPr>
              <a:t>无望的人有一个盼望</a:t>
            </a:r>
            <a:endParaRPr lang="en-GB" altLang="en-US"/>
          </a:p>
          <a:p>
            <a:r>
              <a:rPr lang="en-GB" altLang="en-US"/>
              <a:t>And all those who've strayed</a:t>
            </a:r>
          </a:p>
          <a:p>
            <a:r>
              <a:rPr lang="zh-CN" altLang="en-US">
                <a:ea typeface="宋体" panose="02010600030101010101" pitchFamily="2" charset="-122"/>
              </a:rPr>
              <a:t>所有迷途的人，来坐主台前</a:t>
            </a:r>
            <a:endParaRPr lang="en-GB" altLang="en-US"/>
          </a:p>
          <a:p>
            <a:r>
              <a:rPr lang="en-GB" altLang="en-US"/>
              <a:t>Come sit at the table</a:t>
            </a:r>
          </a:p>
          <a:p>
            <a:r>
              <a:rPr lang="en-GB" altLang="en-US"/>
              <a:t>Come taste the grace </a:t>
            </a:r>
            <a:r>
              <a:rPr lang="zh-CN" altLang="en-US">
                <a:ea typeface="宋体" panose="02010600030101010101" pitchFamily="2" charset="-122"/>
              </a:rPr>
              <a:t>来尝尝主恩的滋味</a:t>
            </a:r>
            <a:endParaRPr lang="en-GB" altLang="en-US"/>
          </a:p>
          <a:p>
            <a:r>
              <a:rPr lang="en-GB" altLang="en-US"/>
              <a:t>There‘s rest for the weary </a:t>
            </a:r>
            <a:r>
              <a:rPr lang="zh-CN" altLang="en-US">
                <a:ea typeface="宋体" panose="02010600030101010101" pitchFamily="2" charset="-122"/>
              </a:rPr>
              <a:t>疲乏的人有安息</a:t>
            </a:r>
            <a:endParaRPr lang="en-GB" altLang="en-US"/>
          </a:p>
          <a:p>
            <a:r>
              <a:rPr lang="en-GB" altLang="en-US"/>
              <a:t>Rest that endures </a:t>
            </a:r>
            <a:r>
              <a:rPr lang="zh-CN" altLang="en-US">
                <a:ea typeface="宋体" panose="02010600030101010101" pitchFamily="2" charset="-122"/>
              </a:rPr>
              <a:t>那是持久的安息</a:t>
            </a:r>
            <a:endParaRPr lang="en-GB" altLang="en-US"/>
          </a:p>
          <a:p>
            <a:r>
              <a:rPr lang="en-GB" altLang="en-US"/>
              <a:t>Earth has no sorrow that</a:t>
            </a:r>
          </a:p>
          <a:p>
            <a:r>
              <a:rPr lang="en-GB" altLang="en-US"/>
              <a:t>Heaven can't cure</a:t>
            </a:r>
          </a:p>
          <a:p>
            <a:r>
              <a:rPr lang="zh-CN" altLang="en-US">
                <a:ea typeface="宋体" panose="02010600030101010101" pitchFamily="2" charset="-122"/>
              </a:rPr>
              <a:t>在地上没有天堂不能治愈的伤痛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661D2A-B3A8-4888-AEDF-49B2A6C2E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8229600" cy="5588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Lay down your burdens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放下你的重担</a:t>
            </a:r>
            <a:endParaRPr lang="en-GB" altLang="en-US"/>
          </a:p>
          <a:p>
            <a:r>
              <a:rPr lang="en-GB" altLang="en-US"/>
              <a:t>Lay down your shame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放下你的羞愧</a:t>
            </a:r>
            <a:endParaRPr lang="en-GB" altLang="en-US"/>
          </a:p>
          <a:p>
            <a:r>
              <a:rPr lang="en-GB" altLang="en-US"/>
              <a:t>All who are broken</a:t>
            </a:r>
            <a:r>
              <a:rPr lang="zh-CN" altLang="en-US">
                <a:ea typeface="宋体" panose="02010600030101010101" pitchFamily="2" charset="-122"/>
              </a:rPr>
              <a:t>， </a:t>
            </a:r>
            <a:r>
              <a:rPr lang="en-GB" altLang="en-US"/>
              <a:t>Lift up your face</a:t>
            </a:r>
          </a:p>
          <a:p>
            <a:r>
              <a:rPr lang="zh-CN" altLang="en-US">
                <a:ea typeface="宋体" panose="02010600030101010101" pitchFamily="2" charset="-122"/>
              </a:rPr>
              <a:t>所有破碎的人啊，抬起头来</a:t>
            </a:r>
            <a:endParaRPr lang="en-GB" altLang="en-US"/>
          </a:p>
          <a:p>
            <a:r>
              <a:rPr lang="en-GB" altLang="en-US"/>
              <a:t>O wanderer, come home</a:t>
            </a:r>
            <a:r>
              <a:rPr lang="zh-CN" altLang="en-US">
                <a:ea typeface="宋体" panose="02010600030101010101" pitchFamily="2" charset="-122"/>
              </a:rPr>
              <a:t>，</a:t>
            </a:r>
            <a:r>
              <a:rPr lang="en-GB" altLang="en-US"/>
              <a:t>You're not too far</a:t>
            </a:r>
          </a:p>
          <a:p>
            <a:r>
              <a:rPr lang="zh-CN" altLang="en-US">
                <a:ea typeface="宋体" panose="02010600030101010101" pitchFamily="2" charset="-122"/>
              </a:rPr>
              <a:t>流浪的人啊，回家吧，你离家不远</a:t>
            </a:r>
            <a:endParaRPr lang="en-GB" altLang="en-US"/>
          </a:p>
          <a:p>
            <a:r>
              <a:rPr lang="en-GB" altLang="en-US"/>
              <a:t>So lay down your hurt, lay down your heart</a:t>
            </a:r>
          </a:p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放下你的伤痛，释放你的心，就这样来到神面前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038B9D-437C-4D1B-B890-9DA777D68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8229600" cy="5588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你就这样来吧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你就这样来吧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en-GB" altLang="en-US"/>
              <a:t>Fall in His arms</a:t>
            </a:r>
          </a:p>
          <a:p>
            <a:r>
              <a:rPr lang="zh-CN" altLang="en-US">
                <a:ea typeface="宋体" panose="02010600030101010101" pitchFamily="2" charset="-122"/>
              </a:rPr>
              <a:t>投入神的臂膀</a:t>
            </a:r>
            <a:endParaRPr lang="en-GB" altLang="en-US"/>
          </a:p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你就这样来吧</a:t>
            </a:r>
            <a:endParaRPr lang="en-US" altLang="zh-CN">
              <a:ea typeface="宋体" panose="02010600030101010101" pitchFamily="2" charset="-122"/>
            </a:endParaRPr>
          </a:p>
          <a:p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40440F-BC92-4A49-BDCD-4DF456F6E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8229600" cy="5588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There's joy for the morning</a:t>
            </a:r>
          </a:p>
          <a:p>
            <a:r>
              <a:rPr lang="en-GB" altLang="en-US"/>
              <a:t>O sinner, be still</a:t>
            </a:r>
          </a:p>
          <a:p>
            <a:r>
              <a:rPr lang="en-GB" altLang="en-US" u="sng"/>
              <a:t>Earth has no sorrow that Heaven can't heal</a:t>
            </a:r>
          </a:p>
          <a:p>
            <a:r>
              <a:rPr lang="en-GB" altLang="en-US"/>
              <a:t>*2</a:t>
            </a:r>
          </a:p>
          <a:p>
            <a:r>
              <a:rPr lang="zh-CN" altLang="en-US">
                <a:ea typeface="宋体" panose="02010600030101010101" pitchFamily="2" charset="-122"/>
              </a:rPr>
              <a:t>早晨必有欢呼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罪人啊，你要安静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在地上没有天堂不能治愈的伤痛</a:t>
            </a:r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FD3A2E-8728-4799-865A-1EA339D0B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8229600" cy="5588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Lay down your burdens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放下你的重担</a:t>
            </a:r>
            <a:endParaRPr lang="en-GB" altLang="en-US"/>
          </a:p>
          <a:p>
            <a:r>
              <a:rPr lang="en-GB" altLang="en-US"/>
              <a:t>Lay down your shame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放下你的羞愧</a:t>
            </a:r>
            <a:endParaRPr lang="en-GB" altLang="en-US"/>
          </a:p>
          <a:p>
            <a:r>
              <a:rPr lang="en-GB" altLang="en-US"/>
              <a:t>All who are broken</a:t>
            </a:r>
            <a:r>
              <a:rPr lang="zh-CN" altLang="en-US">
                <a:ea typeface="宋体" panose="02010600030101010101" pitchFamily="2" charset="-122"/>
              </a:rPr>
              <a:t>， </a:t>
            </a:r>
            <a:r>
              <a:rPr lang="en-GB" altLang="en-US"/>
              <a:t>Lift up your face</a:t>
            </a:r>
          </a:p>
          <a:p>
            <a:r>
              <a:rPr lang="zh-CN" altLang="en-US">
                <a:ea typeface="宋体" panose="02010600030101010101" pitchFamily="2" charset="-122"/>
              </a:rPr>
              <a:t>所有破碎的人啊，抬起头来</a:t>
            </a:r>
            <a:endParaRPr lang="en-GB" altLang="en-US"/>
          </a:p>
          <a:p>
            <a:r>
              <a:rPr lang="en-GB" altLang="en-US"/>
              <a:t>O wanderer, come home</a:t>
            </a:r>
            <a:r>
              <a:rPr lang="zh-CN" altLang="en-US">
                <a:ea typeface="宋体" panose="02010600030101010101" pitchFamily="2" charset="-122"/>
              </a:rPr>
              <a:t>，</a:t>
            </a:r>
            <a:r>
              <a:rPr lang="en-GB" altLang="en-US"/>
              <a:t>You're not too far</a:t>
            </a:r>
          </a:p>
          <a:p>
            <a:r>
              <a:rPr lang="zh-CN" altLang="en-US">
                <a:ea typeface="宋体" panose="02010600030101010101" pitchFamily="2" charset="-122"/>
              </a:rPr>
              <a:t>流浪的人啊，回家吧，你离家不远</a:t>
            </a:r>
            <a:endParaRPr lang="en-GB" altLang="en-US"/>
          </a:p>
          <a:p>
            <a:r>
              <a:rPr lang="en-GB" altLang="en-US"/>
              <a:t>So lay down your hurt, lay down your heart</a:t>
            </a:r>
          </a:p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放下你的伤痛，释放你的心，就这样来到神面前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1CBAC7-AF76-478E-B911-51994D812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8229600" cy="5588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你就这样来吧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你就这样来吧</a:t>
            </a:r>
            <a:endParaRPr lang="en-GB" altLang="en-US"/>
          </a:p>
          <a:p>
            <a:r>
              <a:rPr lang="en-GB" altLang="en-US"/>
              <a:t>Come as you are</a:t>
            </a:r>
          </a:p>
          <a:p>
            <a:r>
              <a:rPr lang="zh-CN" altLang="en-US">
                <a:ea typeface="宋体" panose="02010600030101010101" pitchFamily="2" charset="-122"/>
              </a:rPr>
              <a:t>你就这样来吧</a:t>
            </a:r>
            <a:endParaRPr lang="en-US" altLang="zh-CN">
              <a:ea typeface="宋体" panose="02010600030101010101" pitchFamily="2" charset="-122"/>
            </a:endParaRPr>
          </a:p>
          <a:p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CELBlack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StormyBlue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ormyBlue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rmyBlue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rmyBlu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629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宋体</vt:lpstr>
      <vt:lpstr>Arial</vt:lpstr>
      <vt:lpstr>Calibri</vt:lpstr>
      <vt:lpstr>Tahoma</vt:lpstr>
      <vt:lpstr>Times New Roman</vt:lpstr>
      <vt:lpstr>Webdings</vt:lpstr>
      <vt:lpstr>ICELBlack</vt:lpstr>
      <vt:lpstr>COME AS YOU 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71</cp:revision>
  <cp:lastPrinted>1601-01-01T00:00:00Z</cp:lastPrinted>
  <dcterms:created xsi:type="dcterms:W3CDTF">1601-01-01T00:00:00Z</dcterms:created>
  <dcterms:modified xsi:type="dcterms:W3CDTF">2018-07-17T00:43:47Z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